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4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1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0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1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A3BF-02FE-42AD-9563-0DE589E5EF61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A6A1E-A8EF-409D-A68B-3C62EE49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ceanExpert - A Directory of Marine and Freshwater Professionals">
            <a:extLst>
              <a:ext uri="{FF2B5EF4-FFF2-40B4-BE49-F238E27FC236}">
                <a16:creationId xmlns:a16="http://schemas.microsoft.com/office/drawing/2014/main" id="{818F2D09-BDAA-79AD-1E85-A536D65F4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86" y="241118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esar Augusto Marcelino Mendes CORDEIRO | Professor (Associate) | PhD |  Universidade Estadual do Norte Fluminense, Rio de Janeiro">
            <a:extLst>
              <a:ext uri="{FF2B5EF4-FFF2-40B4-BE49-F238E27FC236}">
                <a16:creationId xmlns:a16="http://schemas.microsoft.com/office/drawing/2014/main" id="{696A7A99-05F1-C1A7-27EF-8B98CE80C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4" y="241118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iana Bender - YouTube">
            <a:extLst>
              <a:ext uri="{FF2B5EF4-FFF2-40B4-BE49-F238E27FC236}">
                <a16:creationId xmlns:a16="http://schemas.microsoft.com/office/drawing/2014/main" id="{56EEAC9E-C6E3-E827-4016-336D324F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58" y="241118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biano S Pais | Publons">
            <a:extLst>
              <a:ext uri="{FF2B5EF4-FFF2-40B4-BE49-F238E27FC236}">
                <a16:creationId xmlns:a16="http://schemas.microsoft.com/office/drawing/2014/main" id="{3DFA6A6A-D676-57A7-8DC2-2FB129A8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30" y="241118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icardo SERVINO | Oceanographer | MSc | Universidade Federal do Espírito  Santo, Vitória | UFES | Departamento de Oceanografia">
            <a:extLst>
              <a:ext uri="{FF2B5EF4-FFF2-40B4-BE49-F238E27FC236}">
                <a16:creationId xmlns:a16="http://schemas.microsoft.com/office/drawing/2014/main" id="{11FE4F47-D750-A472-D472-A0AF3D30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0"/>
          <a:stretch/>
        </p:blipFill>
        <p:spPr bwMode="auto">
          <a:xfrm>
            <a:off x="1022257" y="2654519"/>
            <a:ext cx="2073737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ucas Barreto Correa - Diretor executivo - BIOENV Monitoramento Ambiental |  LinkedIn">
            <a:extLst>
              <a:ext uri="{FF2B5EF4-FFF2-40B4-BE49-F238E27FC236}">
                <a16:creationId xmlns:a16="http://schemas.microsoft.com/office/drawing/2014/main" id="{0173F71D-6670-2B47-A321-CCF6B587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44" y="2654519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IMAS Research Staff | Rosenstiel School">
            <a:extLst>
              <a:ext uri="{FF2B5EF4-FFF2-40B4-BE49-F238E27FC236}">
                <a16:creationId xmlns:a16="http://schemas.microsoft.com/office/drawing/2014/main" id="{2663DF7A-A4B2-C925-47A6-58A18889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112" y="2345187"/>
            <a:ext cx="1496805" cy="19957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IMAS Research Staff | Rosenstiel School">
            <a:extLst>
              <a:ext uri="{FF2B5EF4-FFF2-40B4-BE49-F238E27FC236}">
                <a16:creationId xmlns:a16="http://schemas.microsoft.com/office/drawing/2014/main" id="{0B17AB5F-E936-8778-2179-B7389BB9C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1" b="12016"/>
          <a:stretch/>
        </p:blipFill>
        <p:spPr bwMode="auto">
          <a:xfrm>
            <a:off x="9396685" y="2654519"/>
            <a:ext cx="1570063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ceanExpert - A Directory of Marine and Freshwater Professionals">
            <a:extLst>
              <a:ext uri="{FF2B5EF4-FFF2-40B4-BE49-F238E27FC236}">
                <a16:creationId xmlns:a16="http://schemas.microsoft.com/office/drawing/2014/main" id="{48BA79D0-10BF-A9B3-30A8-DEDA97FD7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96" y="7089538"/>
            <a:ext cx="2469641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gelo Bernardino">
            <a:extLst>
              <a:ext uri="{FF2B5EF4-FFF2-40B4-BE49-F238E27FC236}">
                <a16:creationId xmlns:a16="http://schemas.microsoft.com/office/drawing/2014/main" id="{DD88795B-0307-57EF-67AC-EE734E74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54" y="7079653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oop | Enrique Montes">
            <a:extLst>
              <a:ext uri="{FF2B5EF4-FFF2-40B4-BE49-F238E27FC236}">
                <a16:creationId xmlns:a16="http://schemas.microsoft.com/office/drawing/2014/main" id="{483DDC90-5087-0106-0DCD-249279A2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103" y="7089538"/>
            <a:ext cx="1645920" cy="16459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821305-9A88-9AAA-8651-D8C4349D7F3B}"/>
              </a:ext>
            </a:extLst>
          </p:cNvPr>
          <p:cNvSpPr txBox="1"/>
          <p:nvPr/>
        </p:nvSpPr>
        <p:spPr>
          <a:xfrm>
            <a:off x="851614" y="1901446"/>
            <a:ext cx="164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Cesar Cordeiro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A46A5E-A3BF-262F-1E81-4083C8579771}"/>
              </a:ext>
            </a:extLst>
          </p:cNvPr>
          <p:cNvSpPr txBox="1"/>
          <p:nvPr/>
        </p:nvSpPr>
        <p:spPr>
          <a:xfrm>
            <a:off x="3678747" y="1901446"/>
            <a:ext cx="1779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Daniela </a:t>
            </a:r>
            <a:r>
              <a:rPr lang="en-US" dirty="0" err="1"/>
              <a:t>Gaurisas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5BA94F-F146-9C16-C867-A71872B4E219}"/>
              </a:ext>
            </a:extLst>
          </p:cNvPr>
          <p:cNvSpPr txBox="1"/>
          <p:nvPr/>
        </p:nvSpPr>
        <p:spPr>
          <a:xfrm>
            <a:off x="6572919" y="1897043"/>
            <a:ext cx="1779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Mariana Bender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33316-2601-CCD6-71F3-F05E720D1C6E}"/>
              </a:ext>
            </a:extLst>
          </p:cNvPr>
          <p:cNvSpPr txBox="1"/>
          <p:nvPr/>
        </p:nvSpPr>
        <p:spPr>
          <a:xfrm>
            <a:off x="9725466" y="1897043"/>
            <a:ext cx="135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Fabiano </a:t>
            </a:r>
            <a:r>
              <a:rPr lang="en-US" dirty="0" err="1"/>
              <a:t>Pais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A5159E-DE4C-B088-24D1-93C76C3AB68B}"/>
              </a:ext>
            </a:extLst>
          </p:cNvPr>
          <p:cNvSpPr txBox="1"/>
          <p:nvPr/>
        </p:nvSpPr>
        <p:spPr>
          <a:xfrm>
            <a:off x="1022257" y="4310445"/>
            <a:ext cx="1645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Ricardo </a:t>
            </a:r>
            <a:r>
              <a:rPr lang="en-US" dirty="0" err="1"/>
              <a:t>Servino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56299-327B-C386-08BC-E6B9BF84F0A4}"/>
              </a:ext>
            </a:extLst>
          </p:cNvPr>
          <p:cNvSpPr txBox="1"/>
          <p:nvPr/>
        </p:nvSpPr>
        <p:spPr>
          <a:xfrm>
            <a:off x="4064596" y="4340927"/>
            <a:ext cx="1476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Lucas Barreto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15FA8-C8D9-F078-62F1-D2055878DDC4}"/>
              </a:ext>
            </a:extLst>
          </p:cNvPr>
          <p:cNvSpPr txBox="1"/>
          <p:nvPr/>
        </p:nvSpPr>
        <p:spPr>
          <a:xfrm>
            <a:off x="6751371" y="4340927"/>
            <a:ext cx="1779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Kelly </a:t>
            </a:r>
            <a:r>
              <a:rPr lang="en-US" dirty="0" err="1"/>
              <a:t>Montenero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9F939-1A5E-C40D-5EBE-FB1436829F3A}"/>
              </a:ext>
            </a:extLst>
          </p:cNvPr>
          <p:cNvSpPr txBox="1"/>
          <p:nvPr/>
        </p:nvSpPr>
        <p:spPr>
          <a:xfrm>
            <a:off x="9481437" y="4310444"/>
            <a:ext cx="1297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 </a:t>
            </a:r>
            <a:r>
              <a:rPr lang="en-US" dirty="0" err="1"/>
              <a:t>Klajbor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64F0EA-DE56-5208-DF76-95B44EA5F930}"/>
              </a:ext>
            </a:extLst>
          </p:cNvPr>
          <p:cNvSpPr txBox="1"/>
          <p:nvPr/>
        </p:nvSpPr>
        <p:spPr>
          <a:xfrm>
            <a:off x="3784186" y="8725573"/>
            <a:ext cx="234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Ana Carolina </a:t>
            </a:r>
            <a:r>
              <a:rPr lang="en-US" dirty="0" err="1"/>
              <a:t>Mazzuco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76B05B-EF8B-9ED1-4115-5848D12A9457}"/>
              </a:ext>
            </a:extLst>
          </p:cNvPr>
          <p:cNvSpPr txBox="1"/>
          <p:nvPr/>
        </p:nvSpPr>
        <p:spPr>
          <a:xfrm>
            <a:off x="6756851" y="8715688"/>
            <a:ext cx="1975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Angelo Bernardino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C4737B-27EC-2EB5-CF9B-890DA5E8F223}"/>
              </a:ext>
            </a:extLst>
          </p:cNvPr>
          <p:cNvSpPr txBox="1"/>
          <p:nvPr/>
        </p:nvSpPr>
        <p:spPr>
          <a:xfrm>
            <a:off x="9483103" y="8730052"/>
            <a:ext cx="1779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Enrique Montes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70C2A4-A051-ADB3-4459-ABE0D6680306}"/>
              </a:ext>
            </a:extLst>
          </p:cNvPr>
          <p:cNvSpPr txBox="1"/>
          <p:nvPr/>
        </p:nvSpPr>
        <p:spPr>
          <a:xfrm>
            <a:off x="844234" y="6555444"/>
            <a:ext cx="234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Frank. Muller-Karger</a:t>
            </a:r>
          </a:p>
        </p:txBody>
      </p:sp>
      <p:pic>
        <p:nvPicPr>
          <p:cNvPr id="1026" name="Picture 2" descr="U.S. Integrated Ocean Observing System - Dr. Frank Muller-Karger,  University of South Florida and lead investigator on the Sanctuaries Marine  Biodiversity Observation Network (MBON) project recently presented at the  workshop “Conserving the">
            <a:extLst>
              <a:ext uri="{FF2B5EF4-FFF2-40B4-BE49-F238E27FC236}">
                <a16:creationId xmlns:a16="http://schemas.microsoft.com/office/drawing/2014/main" id="{2F0E08C2-8462-B2AB-954F-F71E7C696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4"/>
          <a:stretch/>
        </p:blipFill>
        <p:spPr bwMode="auto">
          <a:xfrm>
            <a:off x="1031325" y="4929293"/>
            <a:ext cx="1723358" cy="16459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4AE4A-4F93-4C36-FC24-496EF5113A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" b="20685"/>
          <a:stretch/>
        </p:blipFill>
        <p:spPr>
          <a:xfrm>
            <a:off x="3922100" y="4909524"/>
            <a:ext cx="1720893" cy="1645920"/>
          </a:xfrm>
          <a:prstGeom prst="round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61B1FC-CB65-B002-242F-D68FE6734DA1}"/>
              </a:ext>
            </a:extLst>
          </p:cNvPr>
          <p:cNvSpPr txBox="1"/>
          <p:nvPr/>
        </p:nvSpPr>
        <p:spPr>
          <a:xfrm>
            <a:off x="3948044" y="6550502"/>
            <a:ext cx="234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Alexandre Braga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CA005-9FE5-E621-6296-F792D35BBD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39" y="4888971"/>
            <a:ext cx="1720632" cy="1645920"/>
          </a:xfrm>
          <a:prstGeom prst="round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B4458B-35F5-439E-6AA7-E34E9B4EC318}"/>
              </a:ext>
            </a:extLst>
          </p:cNvPr>
          <p:cNvSpPr txBox="1"/>
          <p:nvPr/>
        </p:nvSpPr>
        <p:spPr>
          <a:xfrm>
            <a:off x="6405578" y="6540179"/>
            <a:ext cx="256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Barbara Ramos Pinheiro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CD024-9A45-BBC4-2AE7-78F4B3F25A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061" y="4949063"/>
            <a:ext cx="1371600" cy="1645920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6823C3-399B-9B5B-9BC0-2CB2E7C4311E}"/>
              </a:ext>
            </a:extLst>
          </p:cNvPr>
          <p:cNvSpPr txBox="1"/>
          <p:nvPr/>
        </p:nvSpPr>
        <p:spPr>
          <a:xfrm>
            <a:off x="9532872" y="6575213"/>
            <a:ext cx="1926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Jonathas</a:t>
            </a:r>
            <a:r>
              <a:rPr lang="en-US" dirty="0"/>
              <a:t> Barreto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F31F36-028F-DEC3-18BD-7D66BE140B9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0192"/>
          <a:stretch/>
        </p:blipFill>
        <p:spPr>
          <a:xfrm>
            <a:off x="1062977" y="7089538"/>
            <a:ext cx="1945419" cy="1645920"/>
          </a:xfrm>
          <a:prstGeom prst="round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DEF0A8-57F4-3F0C-94B7-14405C2C3271}"/>
              </a:ext>
            </a:extLst>
          </p:cNvPr>
          <p:cNvSpPr txBox="1"/>
          <p:nvPr/>
        </p:nvSpPr>
        <p:spPr>
          <a:xfrm>
            <a:off x="926651" y="8735458"/>
            <a:ext cx="234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Felipe Azevedo Bastos</a:t>
            </a:r>
          </a:p>
        </p:txBody>
      </p:sp>
    </p:spTree>
    <p:extLst>
      <p:ext uri="{BB962C8B-B14F-4D97-AF65-F5344CB8AC3E}">
        <p14:creationId xmlns:p14="http://schemas.microsoft.com/office/powerpoint/2010/main" val="205134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36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Enrique</dc:creator>
  <cp:keywords/>
  <dc:description/>
  <cp:lastModifiedBy>Montes, Enrique</cp:lastModifiedBy>
  <cp:revision>8</cp:revision>
  <dcterms:created xsi:type="dcterms:W3CDTF">2021-06-04T20:26:50Z</dcterms:created>
  <dcterms:modified xsi:type="dcterms:W3CDTF">2022-07-07T13:47:08Z</dcterms:modified>
  <cp:category/>
</cp:coreProperties>
</file>